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57" r:id="rId5"/>
    <p:sldId id="259" r:id="rId6"/>
    <p:sldId id="260" r:id="rId7"/>
    <p:sldId id="263" r:id="rId8"/>
    <p:sldId id="262" r:id="rId9"/>
    <p:sldId id="261" r:id="rId10"/>
    <p:sldId id="264" r:id="rId11"/>
    <p:sldId id="265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4" d="100"/>
          <a:sy n="84" d="100"/>
        </p:scale>
        <p:origin x="-111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7890-01F8-42B9-891D-88F737FBB08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A84A-5A56-4E45-A8B0-603C32692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7890-01F8-42B9-891D-88F737FBB08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A84A-5A56-4E45-A8B0-603C32692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7890-01F8-42B9-891D-88F737FBB08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A84A-5A56-4E45-A8B0-603C32692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7890-01F8-42B9-891D-88F737FBB08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A84A-5A56-4E45-A8B0-603C326929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9 Imagen" descr="Imagen1.png"/>
          <p:cNvPicPr>
            <a:picLocks noChangeAspect="1"/>
          </p:cNvPicPr>
          <p:nvPr userDrawn="1"/>
        </p:nvPicPr>
        <p:blipFill>
          <a:blip r:embed="rId2" cstate="print"/>
          <a:srcRect l="1964" t="3237" r="1963" b="3278"/>
          <a:stretch>
            <a:fillRect/>
          </a:stretch>
        </p:blipFill>
        <p:spPr>
          <a:xfrm>
            <a:off x="0" y="0"/>
            <a:ext cx="896448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7890-01F8-42B9-891D-88F737FBB08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A84A-5A56-4E45-A8B0-603C32692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7890-01F8-42B9-891D-88F737FBB08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A84A-5A56-4E45-A8B0-603C32692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7890-01F8-42B9-891D-88F737FBB08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A84A-5A56-4E45-A8B0-603C32692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7890-01F8-42B9-891D-88F737FBB08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A84A-5A56-4E45-A8B0-603C32692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7890-01F8-42B9-891D-88F737FBB08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A84A-5A56-4E45-A8B0-603C32692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7890-01F8-42B9-891D-88F737FBB08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A84A-5A56-4E45-A8B0-603C32692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7890-01F8-42B9-891D-88F737FBB08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A84A-5A56-4E45-A8B0-603C32692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uario\Mis documentos\Mis imágenes\Interlaced_vs__Progressive_Blu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D7890-01F8-42B9-891D-88F737FBB084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0A84A-5A56-4E45-A8B0-603C32692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1430">
            <a:solidFill>
              <a:sysClr val="windowText" lastClr="000000"/>
            </a:solidFill>
          </a:ln>
          <a:gradFill>
            <a:gsLst>
              <a:gs pos="0">
                <a:schemeClr val="accent6">
                  <a:tint val="90000"/>
                  <a:satMod val="120000"/>
                </a:schemeClr>
              </a:gs>
              <a:gs pos="25000">
                <a:schemeClr val="accent6">
                  <a:tint val="93000"/>
                  <a:satMod val="120000"/>
                </a:schemeClr>
              </a:gs>
              <a:gs pos="50000">
                <a:schemeClr val="accent6">
                  <a:shade val="89000"/>
                  <a:satMod val="110000"/>
                </a:schemeClr>
              </a:gs>
              <a:gs pos="75000">
                <a:schemeClr val="accent6">
                  <a:tint val="93000"/>
                  <a:satMod val="120000"/>
                </a:schemeClr>
              </a:gs>
              <a:gs pos="100000">
                <a:schemeClr val="accent6">
                  <a:tint val="90000"/>
                  <a:satMod val="120000"/>
                </a:schemeClr>
              </a:gs>
            </a:gsLst>
            <a:lin ang="5400000"/>
          </a:gra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s-VE" dirty="0" smtClean="0">
                <a:latin typeface="Arial Black" pitchFamily="34" charset="0"/>
              </a:rPr>
              <a:t>NMAP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95400" y="3505200"/>
            <a:ext cx="6400800" cy="1752600"/>
          </a:xfrm>
        </p:spPr>
        <p:txBody>
          <a:bodyPr/>
          <a:lstStyle/>
          <a:p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</a:rPr>
              <a:t>Jen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</a:rPr>
              <a:t>Beveridge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</a:rPr>
              <a:t>Joe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</a:rPr>
              <a:t>Kolenda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used for hacking- to discover vulnerable ports</a:t>
            </a:r>
          </a:p>
          <a:p>
            <a:r>
              <a:rPr lang="en-US" dirty="0" smtClean="0"/>
              <a:t>System admins can use it to check that systems meet security standards</a:t>
            </a:r>
          </a:p>
          <a:p>
            <a:r>
              <a:rPr lang="en-US" dirty="0" smtClean="0"/>
              <a:t>Unauthorized use of </a:t>
            </a:r>
            <a:r>
              <a:rPr lang="en-US" dirty="0" err="1" smtClean="0"/>
              <a:t>Nmap</a:t>
            </a:r>
            <a:r>
              <a:rPr lang="en-US" dirty="0" smtClean="0"/>
              <a:t> on a system could be illegal.  Make sure you have permission before using this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r:id="rId2" imgW="6857143" imgH="5144218"/>
        </mc:Choice>
        <mc:Fallback>
          <p:control r:id="rId2" imgW="6857143" imgH="514421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3000" y="838200"/>
                  <a:ext cx="6856413" cy="5143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823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History</a:t>
            </a:r>
            <a:r>
              <a:rPr lang="es-ES" dirty="0" smtClean="0"/>
              <a:t> of NMAP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Developed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Gordon Lyon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Features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Host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discovery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Port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canning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Version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detecting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detection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Scriptable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interaction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target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29289"/>
            <a:ext cx="12506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Times New Roman" pitchFamily="18" charset="0"/>
              </a:rPr>
              <a:t>secret.pathetic.net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Gordon Ly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599"/>
            <a:ext cx="2362200" cy="281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NMAP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 smtClean="0"/>
              <a:t>Identifying open ports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 smtClean="0"/>
              <a:t>Network Mapping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 smtClean="0"/>
              <a:t>Auditing security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l="29913" t="25284" r="52201" b="50984"/>
          <a:stretch/>
        </p:blipFill>
        <p:spPr bwMode="auto">
          <a:xfrm>
            <a:off x="3352800" y="3352800"/>
            <a:ext cx="5410200" cy="335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790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 smtClean="0"/>
              <a:t>Runs on Linux, Windows, Mac OS X and other smaller operating systems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 smtClean="0"/>
              <a:t>GUI options: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 err="1" smtClean="0"/>
              <a:t>Zenmap</a:t>
            </a:r>
            <a:endParaRPr lang="en-US" dirty="0" smtClean="0"/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 err="1" smtClean="0"/>
              <a:t>XNMap</a:t>
            </a:r>
            <a:endParaRPr lang="en-US" dirty="0" smtClean="0"/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 err="1" smtClean="0"/>
              <a:t>NmapFE</a:t>
            </a:r>
            <a:endParaRPr lang="en-US" dirty="0"/>
          </a:p>
        </p:txBody>
      </p:sp>
      <p:pic>
        <p:nvPicPr>
          <p:cNvPr id="2050" name="Picture 2" descr="File:Zen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43199"/>
            <a:ext cx="2288799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Nmapfe screensh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43199"/>
            <a:ext cx="2103121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Xnma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76600"/>
            <a:ext cx="3586479" cy="316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01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DNS lookup- matches name with </a:t>
            </a:r>
            <a:r>
              <a:rPr lang="en-US" dirty="0" smtClean="0"/>
              <a:t>IP</a:t>
            </a:r>
          </a:p>
          <a:p>
            <a:r>
              <a:rPr lang="en-US" dirty="0" err="1" smtClean="0"/>
              <a:t>NMap</a:t>
            </a:r>
            <a:r>
              <a:rPr lang="en-US" dirty="0" smtClean="0"/>
              <a:t> pings the remote target with 0 byte packets to each port</a:t>
            </a:r>
          </a:p>
          <a:p>
            <a:pPr lvl="1"/>
            <a:r>
              <a:rPr lang="en-US" dirty="0" smtClean="0"/>
              <a:t>If packets are not received back, port is open</a:t>
            </a:r>
          </a:p>
          <a:p>
            <a:pPr lvl="1"/>
            <a:r>
              <a:rPr lang="en-US" dirty="0" smtClean="0"/>
              <a:t>If packets are received, port is closed</a:t>
            </a:r>
          </a:p>
          <a:p>
            <a:r>
              <a:rPr lang="en-US" dirty="0" smtClean="0"/>
              <a:t>Sends different packets with different timing to determine filtered/unfiltered, version, etc.</a:t>
            </a:r>
          </a:p>
          <a:p>
            <a:r>
              <a:rPr lang="en-US" dirty="0" smtClean="0"/>
              <a:t>Firewalls can interfere with this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5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from NMAP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 smtClean="0"/>
              <a:t>Displays open ports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 smtClean="0"/>
              <a:t>Different output based upon constraints on run, but can show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 smtClean="0"/>
              <a:t>Version type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 smtClean="0"/>
              <a:t>Filtered/unfiltered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l="11218" t="19658" r="46795" b="42165"/>
          <a:stretch/>
        </p:blipFill>
        <p:spPr bwMode="auto">
          <a:xfrm>
            <a:off x="685800" y="1295400"/>
            <a:ext cx="7543800" cy="4629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818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NMAP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 smtClean="0"/>
              <a:t>When run through command prompt or terminal, entry fields are: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 smtClean="0"/>
              <a:t>Program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/>
              <a:t>Constraints on </a:t>
            </a:r>
            <a:r>
              <a:rPr lang="en-US" dirty="0" smtClean="0"/>
              <a:t>run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 smtClean="0"/>
              <a:t>Target 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endParaRPr lang="en-US" dirty="0" smtClean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 smtClean="0"/>
              <a:t>Ex.   &gt; </a:t>
            </a:r>
            <a:r>
              <a:rPr lang="en-US" dirty="0" err="1" smtClean="0"/>
              <a:t>nmap</a:t>
            </a:r>
            <a:r>
              <a:rPr lang="en-US" dirty="0" smtClean="0"/>
              <a:t> –</a:t>
            </a:r>
            <a:r>
              <a:rPr lang="en-US" dirty="0" err="1" smtClean="0"/>
              <a:t>sS</a:t>
            </a:r>
            <a:r>
              <a:rPr lang="en-US" dirty="0" smtClean="0"/>
              <a:t> scanme.nmap.org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 smtClean="0"/>
              <a:t>Ex.  &gt; </a:t>
            </a:r>
            <a:r>
              <a:rPr lang="en-US" dirty="0" err="1"/>
              <a:t>nmap</a:t>
            </a:r>
            <a:r>
              <a:rPr lang="en-US" dirty="0"/>
              <a:t> -</a:t>
            </a:r>
            <a:r>
              <a:rPr lang="en-US" dirty="0" err="1"/>
              <a:t>Db</a:t>
            </a:r>
            <a:r>
              <a:rPr lang="en-US" dirty="0"/>
              <a:t> ftp.pathetic.net secret.pathetic.net</a:t>
            </a:r>
            <a:endParaRPr lang="en-US" dirty="0" smtClean="0"/>
          </a:p>
          <a:p>
            <a:pPr lvl="1">
              <a:buClr>
                <a:schemeClr val="accent6">
                  <a:lumMod val="75000"/>
                </a:schemeClr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install</a:t>
            </a:r>
          </a:p>
          <a:p>
            <a:r>
              <a:rPr lang="en-US" dirty="0" smtClean="0"/>
              <a:t>Fairly easy to use, firewall problems and network setting issues</a:t>
            </a:r>
          </a:p>
          <a:p>
            <a:r>
              <a:rPr lang="en-US" dirty="0" smtClean="0"/>
              <a:t>User guide available, many tutorials</a:t>
            </a:r>
          </a:p>
          <a:p>
            <a:r>
              <a:rPr lang="en-US" dirty="0" smtClean="0"/>
              <a:t>Scan time- can range from a few seconds to several hours</a:t>
            </a:r>
          </a:p>
          <a:p>
            <a:r>
              <a:rPr lang="en-US" dirty="0" smtClean="0"/>
              <a:t>Can scan over a range of IP addresses and utilize stealthy scanning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3487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CD16791-A9E2-4A48-B539-3731278D73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TS101934877</Template>
  <TotalTime>2938</TotalTime>
  <Words>262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TS101934877</vt:lpstr>
      <vt:lpstr>NMAP</vt:lpstr>
      <vt:lpstr>PowerPoint Presentation</vt:lpstr>
      <vt:lpstr>History of NMAP</vt:lpstr>
      <vt:lpstr>Uses of NMAP</vt:lpstr>
      <vt:lpstr>Tool Environment</vt:lpstr>
      <vt:lpstr>How It Works</vt:lpstr>
      <vt:lpstr>Output from NMAP</vt:lpstr>
      <vt:lpstr>Basic NMAP scans</vt:lpstr>
      <vt:lpstr>User Experience</vt:lpstr>
      <vt:lpstr>Ethical Issues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</dc:creator>
  <cp:lastModifiedBy>Mize</cp:lastModifiedBy>
  <cp:revision>21</cp:revision>
  <dcterms:created xsi:type="dcterms:W3CDTF">2011-04-25T04:49:19Z</dcterms:created>
  <dcterms:modified xsi:type="dcterms:W3CDTF">2015-02-09T18:11:20Z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TC019348779991</vt:lpwstr>
  </property>
</Properties>
</file>